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56" r:id="rId2"/>
    <p:sldId id="287" r:id="rId3"/>
    <p:sldId id="279" r:id="rId4"/>
    <p:sldId id="288" r:id="rId5"/>
    <p:sldId id="289" r:id="rId6"/>
    <p:sldId id="280" r:id="rId7"/>
    <p:sldId id="290" r:id="rId8"/>
    <p:sldId id="291" r:id="rId9"/>
    <p:sldId id="292" r:id="rId10"/>
    <p:sldId id="284" r:id="rId11"/>
    <p:sldId id="281" r:id="rId12"/>
    <p:sldId id="293" r:id="rId13"/>
    <p:sldId id="285" r:id="rId14"/>
    <p:sldId id="294" r:id="rId15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A45F"/>
    <a:srgbClr val="FFCC00"/>
    <a:srgbClr val="FF6600"/>
    <a:srgbClr val="66FF66"/>
    <a:srgbClr val="00FF00"/>
    <a:srgbClr val="FF0000"/>
    <a:srgbClr val="FFFF00"/>
    <a:srgbClr val="66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580" y="-11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91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491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91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ABE77683-F780-40E3-89C3-97AB0A112D06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182049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 algn="ctr">
              <a:defRPr sz="4000" b="1"/>
            </a:lvl1pPr>
          </a:lstStyle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 sz="2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dirty="0" smtClean="0"/>
              <a:t>Formatvorlage des Untertitelmasters durch Klicken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1388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23528" y="1412776"/>
            <a:ext cx="8496944" cy="4824536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2483768" y="185264"/>
            <a:ext cx="6480720" cy="720080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rtlCol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05.04.2012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Annabelle Klarl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27EDD2-F9CA-4BBE-B2BA-8D9E9BBEAAB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1679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323528" y="1412776"/>
            <a:ext cx="4172272" cy="471338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412776"/>
            <a:ext cx="4172272" cy="4713387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2" name="Titelplatzhalter 1"/>
          <p:cNvSpPr>
            <a:spLocks noGrp="1"/>
          </p:cNvSpPr>
          <p:nvPr>
            <p:ph type="title"/>
          </p:nvPr>
        </p:nvSpPr>
        <p:spPr>
          <a:xfrm>
            <a:off x="2483768" y="185264"/>
            <a:ext cx="6480720" cy="720080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rtlCol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05.04.2012</a:t>
            </a:r>
            <a:endParaRPr lang="de-DE" dirty="0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Annabelle Klarl</a:t>
            </a:r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FDF92-70FF-49A7-BFE2-F1B5BF3F0BB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53867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23528" y="1412776"/>
            <a:ext cx="4176464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23528" y="2060848"/>
            <a:ext cx="4173860" cy="406531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4008" y="1412776"/>
            <a:ext cx="4176464" cy="639762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060848"/>
            <a:ext cx="4175447" cy="4065315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14" name="Titelplatzhalter 1"/>
          <p:cNvSpPr>
            <a:spLocks noGrp="1"/>
          </p:cNvSpPr>
          <p:nvPr>
            <p:ph type="title"/>
          </p:nvPr>
        </p:nvSpPr>
        <p:spPr>
          <a:xfrm>
            <a:off x="2483768" y="185264"/>
            <a:ext cx="6480720" cy="720080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rtlCol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05.04.2012</a:t>
            </a:r>
            <a:endParaRPr lang="de-DE" dirty="0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Annabelle Klarl</a:t>
            </a:r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AB0E98-31BC-46C9-956A-E30F7E49CA0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899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2483768" y="185264"/>
            <a:ext cx="6480720" cy="720080"/>
          </a:xfrm>
          <a:prstGeom prst="rect">
            <a:avLst/>
          </a:prstGeom>
          <a:solidFill>
            <a:schemeClr val="bg1">
              <a:alpha val="71000"/>
            </a:schemeClr>
          </a:solidFill>
        </p:spPr>
        <p:txBody>
          <a:bodyPr rtlCol="0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05.04.2012</a:t>
            </a:r>
            <a:endParaRPr lang="de-DE" dirty="0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Annabelle Klarl</a:t>
            </a:r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F1B83-E7B5-4CCE-9DB6-C63EA44E88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58859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05.04.2012</a:t>
            </a:r>
            <a:endParaRPr lang="de-DE" dirty="0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Annabelle Klarl</a:t>
            </a:r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0FC54A-720A-432A-9035-6E32C90F02F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58069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uppieren 8"/>
          <p:cNvGrpSpPr/>
          <p:nvPr userDrawn="1"/>
        </p:nvGrpSpPr>
        <p:grpSpPr>
          <a:xfrm>
            <a:off x="2397125" y="109538"/>
            <a:ext cx="6638925" cy="871537"/>
            <a:chOff x="2397125" y="109538"/>
            <a:chExt cx="6638925" cy="871537"/>
          </a:xfrm>
        </p:grpSpPr>
        <p:pic>
          <p:nvPicPr>
            <p:cNvPr id="10" name="Picture 5" descr="C:\Users\klarl\Desktop\PST Keyboard.jpg"/>
            <p:cNvPicPr>
              <a:picLocks noChangeAspect="1" noChangeArrowheads="1"/>
            </p:cNvPicPr>
            <p:nvPr userDrawn="1"/>
          </p:nvPicPr>
          <p:blipFill rotWithShape="1"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33" t="45056" r="23886" b="41479"/>
            <a:stretch/>
          </p:blipFill>
          <p:spPr bwMode="auto">
            <a:xfrm>
              <a:off x="2397125" y="109538"/>
              <a:ext cx="6638924" cy="8715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6" descr="C:\Users\klarl\Desktop\siggl.png"/>
            <p:cNvPicPr>
              <a:picLocks noChangeAspect="1" noChangeArrowheads="1"/>
            </p:cNvPicPr>
            <p:nvPr userDrawn="1"/>
          </p:nvPicPr>
          <p:blipFill rotWithShape="1"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9143" b="35585"/>
            <a:stretch/>
          </p:blipFill>
          <p:spPr bwMode="auto">
            <a:xfrm>
              <a:off x="7966328" y="160338"/>
              <a:ext cx="1069722" cy="8207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Rechteck 11"/>
            <p:cNvSpPr/>
            <p:nvPr userDrawn="1"/>
          </p:nvSpPr>
          <p:spPr>
            <a:xfrm>
              <a:off x="2397125" y="109538"/>
              <a:ext cx="6638924" cy="871537"/>
            </a:xfrm>
            <a:prstGeom prst="rect">
              <a:avLst/>
            </a:prstGeom>
            <a:solidFill>
              <a:schemeClr val="bg1">
                <a:alpha val="3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850" y="1412875"/>
            <a:ext cx="8496300" cy="4824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1028" name="Titelplatzhalter 1"/>
          <p:cNvSpPr>
            <a:spLocks noGrp="1"/>
          </p:cNvSpPr>
          <p:nvPr>
            <p:ph type="title"/>
          </p:nvPr>
        </p:nvSpPr>
        <p:spPr bwMode="auto">
          <a:xfrm>
            <a:off x="2484438" y="185738"/>
            <a:ext cx="6480175" cy="719137"/>
          </a:xfrm>
          <a:prstGeom prst="rect">
            <a:avLst/>
          </a:prstGeom>
          <a:solidFill>
            <a:schemeClr val="bg1">
              <a:alpha val="70979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en-US" smtClean="0"/>
          </a:p>
        </p:txBody>
      </p:sp>
      <p:pic>
        <p:nvPicPr>
          <p:cNvPr id="1029" name="Picture 13" descr="http://www.pst.ifi.lmu.de/Lehre/wise-11-12/infoeinf/logo.jpg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0" t="7405" r="53889" b="33868"/>
          <a:stretch>
            <a:fillRect/>
          </a:stretch>
        </p:blipFill>
        <p:spPr bwMode="auto">
          <a:xfrm>
            <a:off x="107950" y="109538"/>
            <a:ext cx="2163763" cy="871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Datumsplatzhalter 3"/>
          <p:cNvSpPr>
            <a:spLocks noGrp="1"/>
          </p:cNvSpPr>
          <p:nvPr>
            <p:ph type="dt" sz="half" idx="2"/>
          </p:nvPr>
        </p:nvSpPr>
        <p:spPr>
          <a:xfrm>
            <a:off x="323850" y="6453188"/>
            <a:ext cx="1008063" cy="268287"/>
          </a:xfrm>
          <a:prstGeom prst="rect">
            <a:avLst/>
          </a:prstGeom>
        </p:spPr>
        <p:txBody>
          <a:bodyPr anchor="b"/>
          <a:lstStyle>
            <a:lvl1pPr>
              <a:defRPr sz="1100"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05.04.2012</a:t>
            </a:r>
            <a:endParaRPr lang="de-DE" dirty="0"/>
          </a:p>
        </p:txBody>
      </p:sp>
      <p:sp>
        <p:nvSpPr>
          <p:cNvPr id="1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76375" y="6453188"/>
            <a:ext cx="6624638" cy="268287"/>
          </a:xfrm>
          <a:prstGeom prst="rect">
            <a:avLst/>
          </a:prstGeom>
        </p:spPr>
        <p:txBody>
          <a:bodyPr anchor="b"/>
          <a:lstStyle>
            <a:lvl1pPr algn="ctr">
              <a:defRPr sz="1100"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r>
              <a:rPr lang="de-DE"/>
              <a:t>Annabelle Klarl</a:t>
            </a:r>
          </a:p>
        </p:txBody>
      </p:sp>
      <p:sp>
        <p:nvSpPr>
          <p:cNvPr id="1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243888" y="6453188"/>
            <a:ext cx="576262" cy="271462"/>
          </a:xfrm>
          <a:prstGeom prst="rect">
            <a:avLst/>
          </a:prstGeom>
        </p:spPr>
        <p:txBody>
          <a:bodyPr anchor="b"/>
          <a:lstStyle>
            <a:lvl1pPr algn="r">
              <a:defRPr sz="1100" smtClean="0">
                <a:latin typeface="Calibri" pitchFamily="34" charset="0"/>
                <a:cs typeface="Calibri" pitchFamily="34" charset="0"/>
              </a:defRPr>
            </a:lvl1pPr>
          </a:lstStyle>
          <a:p>
            <a:pPr>
              <a:defRPr/>
            </a:pPr>
            <a:fld id="{13D047DD-39D7-44E8-A395-B4CCED05C33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cs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cs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cs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  <a:cs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32A45F"/>
        </a:buClr>
        <a:buFont typeface="Wingdings" pitchFamily="2" charset="2"/>
        <a:buChar char="§"/>
        <a:defRPr sz="26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32A45F"/>
        </a:buClr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32A45F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32A45F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32A45F"/>
        </a:buClr>
        <a:buFont typeface="Wingdings" pitchFamily="2" charset="2"/>
        <a:buChar char="§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PST POWERPOINT STYLEGUIDE</a:t>
            </a: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323850" y="3789363"/>
            <a:ext cx="8424863" cy="2087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pPr algn="ctr"/>
            <a:endParaRPr lang="de-DE" sz="2000"/>
          </a:p>
          <a:p>
            <a:pPr algn="ctr"/>
            <a:r>
              <a:rPr lang="de-DE" sz="2000">
                <a:solidFill>
                  <a:schemeClr val="bg1"/>
                </a:solidFill>
              </a:rPr>
              <a:t>HAUPT-/ BACHELOR- SEMINAR</a:t>
            </a:r>
          </a:p>
          <a:p>
            <a:pPr algn="ctr"/>
            <a:r>
              <a:rPr lang="de-DE" sz="2000">
                <a:solidFill>
                  <a:schemeClr val="bg1"/>
                </a:solidFill>
              </a:rPr>
              <a:t>ADAPTIVE SYSTEME </a:t>
            </a:r>
          </a:p>
          <a:p>
            <a:pPr algn="ctr"/>
            <a:r>
              <a:rPr lang="de-DE" sz="2000">
                <a:solidFill>
                  <a:schemeClr val="bg1"/>
                </a:solidFill>
              </a:rPr>
              <a:t>PST |  PROF. DR. WIRSING</a:t>
            </a:r>
          </a:p>
          <a:p>
            <a:pPr algn="ctr"/>
            <a:r>
              <a:rPr lang="de-DE" sz="2000">
                <a:solidFill>
                  <a:schemeClr val="bg1"/>
                </a:solidFill>
              </a:rPr>
              <a:t>14. JUNI 2009</a:t>
            </a:r>
          </a:p>
          <a:p>
            <a:pPr algn="ctr"/>
            <a:r>
              <a:rPr lang="de-DE" sz="2000">
                <a:solidFill>
                  <a:schemeClr val="bg1"/>
                </a:solidFill>
              </a:rPr>
              <a:t>VORNAME NAME</a:t>
            </a:r>
          </a:p>
          <a:p>
            <a:pPr algn="ctr"/>
            <a:endParaRPr lang="de-DE" sz="3600">
              <a:solidFill>
                <a:schemeClr val="bg2"/>
              </a:solidFill>
            </a:endParaRPr>
          </a:p>
        </p:txBody>
      </p:sp>
      <p:sp>
        <p:nvSpPr>
          <p:cNvPr id="3076" name="Unterti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PST Lehrstuhl</a:t>
            </a:r>
          </a:p>
          <a:p>
            <a:pPr eaLnBrk="1" hangingPunct="1"/>
            <a:r>
              <a:rPr lang="en-US" smtClean="0"/>
              <a:t>Annabelle Klarl</a:t>
            </a:r>
          </a:p>
          <a:p>
            <a:pPr eaLnBrk="1" hangingPunct="1"/>
            <a:r>
              <a:rPr lang="en-US" smtClean="0"/>
              <a:t>05.04.2012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C:\Users\klarl\Desktop\Bild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1347788"/>
            <a:ext cx="7489825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Datumsplatzhalt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05.04.2012</a:t>
            </a:r>
            <a:endParaRPr lang="de-DE">
              <a:latin typeface="Calibri" pitchFamily="34" charset="0"/>
            </a:endParaRPr>
          </a:p>
        </p:txBody>
      </p:sp>
      <p:sp>
        <p:nvSpPr>
          <p:cNvPr id="12292" name="Fußzeilenplatzhalter 3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latin typeface="Calibri" pitchFamily="34" charset="0"/>
              </a:rPr>
              <a:t>Annabelle Klarl</a:t>
            </a:r>
          </a:p>
        </p:txBody>
      </p:sp>
      <p:sp>
        <p:nvSpPr>
          <p:cNvPr id="12293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B49305-72DF-4B0D-8A11-3A0CF0D5CCAC}" type="slidenum">
              <a:rPr lang="de-DE">
                <a:latin typeface="Calibri" pitchFamily="34" charset="0"/>
              </a:rPr>
              <a:pPr eaLnBrk="1" hangingPunct="1"/>
              <a:t>10</a:t>
            </a:fld>
            <a:endParaRPr lang="de-DE">
              <a:latin typeface="Calibri" pitchFamily="34" charset="0"/>
            </a:endParaRPr>
          </a:p>
        </p:txBody>
      </p:sp>
      <p:sp>
        <p:nvSpPr>
          <p:cNvPr id="12294" name="Titel 1"/>
          <p:cNvSpPr>
            <a:spLocks noGrp="1"/>
          </p:cNvSpPr>
          <p:nvPr>
            <p:ph type="title"/>
          </p:nvPr>
        </p:nvSpPr>
        <p:spPr>
          <a:xfrm>
            <a:off x="2484438" y="185738"/>
            <a:ext cx="6480175" cy="719137"/>
          </a:xfrm>
          <a:solidFill>
            <a:schemeClr val="bg1">
              <a:alpha val="70979"/>
            </a:schemeClr>
          </a:solidFill>
        </p:spPr>
        <p:txBody>
          <a:bodyPr/>
          <a:lstStyle/>
          <a:p>
            <a:pPr eaLnBrk="1" hangingPunct="1"/>
            <a:r>
              <a:rPr lang="de-DE" smtClean="0"/>
              <a:t>LAYOUT: Abbildungen</a:t>
            </a:r>
            <a:endParaRPr lang="en-US" smtClean="0"/>
          </a:p>
        </p:txBody>
      </p:sp>
      <p:sp>
        <p:nvSpPr>
          <p:cNvPr id="12295" name="Rectangle 5"/>
          <p:cNvSpPr>
            <a:spLocks noChangeArrowheads="1"/>
          </p:cNvSpPr>
          <p:nvPr/>
        </p:nvSpPr>
        <p:spPr bwMode="auto">
          <a:xfrm>
            <a:off x="1403350" y="5516563"/>
            <a:ext cx="6840538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spcBef>
                <a:spcPct val="20000"/>
              </a:spcBef>
            </a:pPr>
            <a:r>
              <a:rPr lang="de-DE" sz="2000" b="1">
                <a:latin typeface="Calibri" pitchFamily="34" charset="0"/>
                <a:cs typeface="Calibri" pitchFamily="34" charset="0"/>
              </a:rPr>
              <a:t>Abb. 1: </a:t>
            </a:r>
            <a:r>
              <a:rPr lang="en-US" sz="2000" b="1">
                <a:latin typeface="Calibri" pitchFamily="34" charset="0"/>
                <a:cs typeface="Calibri" pitchFamily="34" charset="0"/>
              </a:rPr>
              <a:t>An iterative, empirical and incremental framework </a:t>
            </a:r>
            <a:r>
              <a:rPr lang="de-DE" sz="2000" b="1">
                <a:latin typeface="Calibri" pitchFamily="34" charset="0"/>
                <a:cs typeface="Calibri" pitchFamily="34" charset="0"/>
              </a:rPr>
              <a:t>(Schroeder et al. 2012)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umsplatzhalt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05.04.2012</a:t>
            </a:r>
            <a:endParaRPr lang="de-DE">
              <a:latin typeface="Calibri" pitchFamily="34" charset="0"/>
            </a:endParaRPr>
          </a:p>
        </p:txBody>
      </p:sp>
      <p:sp>
        <p:nvSpPr>
          <p:cNvPr id="13315" name="Fußzeilenplatzhalt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latin typeface="Calibri" pitchFamily="34" charset="0"/>
              </a:rPr>
              <a:t>Annabelle Klarl</a:t>
            </a:r>
          </a:p>
        </p:txBody>
      </p:sp>
      <p:sp>
        <p:nvSpPr>
          <p:cNvPr id="13316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9BF88A3-ABEF-4639-9CCC-E7E9A98A0E14}" type="slidenum">
              <a:rPr lang="de-DE">
                <a:latin typeface="Calibri" pitchFamily="34" charset="0"/>
              </a:rPr>
              <a:pPr eaLnBrk="1" hangingPunct="1"/>
              <a:t>11</a:t>
            </a:fld>
            <a:endParaRPr lang="de-DE">
              <a:latin typeface="Calibri" pitchFamily="34" charset="0"/>
            </a:endParaRPr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323850" y="2781300"/>
            <a:ext cx="842486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2000" b="1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de-DE" sz="3600" b="1">
                <a:latin typeface="Calibri" pitchFamily="34" charset="0"/>
                <a:cs typeface="Calibri" pitchFamily="34" charset="0"/>
              </a:rPr>
              <a:t>3.  NAVIGATION</a:t>
            </a:r>
          </a:p>
          <a:p>
            <a:pPr algn="ctr"/>
            <a:endParaRPr lang="de-DE" sz="2000" b="1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Inhaltsplatzhalter 2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4824413"/>
          </a:xfrm>
        </p:spPr>
        <p:txBody>
          <a:bodyPr/>
          <a:lstStyle/>
          <a:p>
            <a:pPr eaLnBrk="1" hangingPunct="1"/>
            <a:r>
              <a:rPr lang="de-DE" smtClean="0"/>
              <a:t>Titel: Überschrift</a:t>
            </a:r>
          </a:p>
          <a:p>
            <a:pPr eaLnBrk="1" hangingPunct="1"/>
            <a:r>
              <a:rPr lang="de-DE" smtClean="0"/>
              <a:t>Vorname Name</a:t>
            </a:r>
          </a:p>
          <a:p>
            <a:pPr eaLnBrk="1" hangingPunct="1"/>
            <a:r>
              <a:rPr lang="de-DE" smtClean="0"/>
              <a:t>Datum</a:t>
            </a:r>
          </a:p>
          <a:p>
            <a:pPr eaLnBrk="1" hangingPunct="1"/>
            <a:r>
              <a:rPr lang="de-DE" smtClean="0"/>
              <a:t>Seitenzahlen </a:t>
            </a:r>
          </a:p>
          <a:p>
            <a:pPr eaLnBrk="1" hangingPunct="1"/>
            <a:endParaRPr lang="en-US" smtClean="0"/>
          </a:p>
        </p:txBody>
      </p:sp>
      <p:sp>
        <p:nvSpPr>
          <p:cNvPr id="14339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05.04.2012</a:t>
            </a:r>
            <a:endParaRPr lang="de-DE">
              <a:latin typeface="Calibri" pitchFamily="34" charset="0"/>
            </a:endParaRPr>
          </a:p>
        </p:txBody>
      </p:sp>
      <p:sp>
        <p:nvSpPr>
          <p:cNvPr id="14340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latin typeface="Calibri" pitchFamily="34" charset="0"/>
              </a:rPr>
              <a:t>Annabelle Klarl</a:t>
            </a:r>
          </a:p>
        </p:txBody>
      </p:sp>
      <p:sp>
        <p:nvSpPr>
          <p:cNvPr id="14341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C68610-F928-44FC-AD16-D4101EAF72EB}" type="slidenum">
              <a:rPr lang="de-DE">
                <a:latin typeface="Calibri" pitchFamily="34" charset="0"/>
              </a:rPr>
              <a:pPr eaLnBrk="1" hangingPunct="1"/>
              <a:t>12</a:t>
            </a:fld>
            <a:endParaRPr lang="de-DE">
              <a:latin typeface="Calibri" pitchFamily="34" charset="0"/>
            </a:endParaRPr>
          </a:p>
        </p:txBody>
      </p:sp>
      <p:sp>
        <p:nvSpPr>
          <p:cNvPr id="14342" name="Titel 1"/>
          <p:cNvSpPr>
            <a:spLocks noGrp="1"/>
          </p:cNvSpPr>
          <p:nvPr>
            <p:ph type="title"/>
          </p:nvPr>
        </p:nvSpPr>
        <p:spPr>
          <a:xfrm>
            <a:off x="2484438" y="185738"/>
            <a:ext cx="6480175" cy="719137"/>
          </a:xfrm>
          <a:solidFill>
            <a:schemeClr val="bg1">
              <a:alpha val="70979"/>
            </a:schemeClr>
          </a:solidFill>
        </p:spPr>
        <p:txBody>
          <a:bodyPr/>
          <a:lstStyle/>
          <a:p>
            <a:pPr eaLnBrk="1" hangingPunct="1"/>
            <a:r>
              <a:rPr lang="en-US" smtClean="0"/>
              <a:t>NAVIGATION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umsplatzhalt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05.04.2012</a:t>
            </a:r>
            <a:endParaRPr lang="de-DE">
              <a:latin typeface="Calibri" pitchFamily="34" charset="0"/>
            </a:endParaRPr>
          </a:p>
        </p:txBody>
      </p:sp>
      <p:sp>
        <p:nvSpPr>
          <p:cNvPr id="15363" name="Fußzeilenplatzhalt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latin typeface="Calibri" pitchFamily="34" charset="0"/>
              </a:rPr>
              <a:t>Annabelle Klarl</a:t>
            </a:r>
          </a:p>
        </p:txBody>
      </p:sp>
      <p:sp>
        <p:nvSpPr>
          <p:cNvPr id="15364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409D4E-8B84-4475-BB20-0FC9EC22FFC4}" type="slidenum">
              <a:rPr lang="de-DE">
                <a:latin typeface="Calibri" pitchFamily="34" charset="0"/>
              </a:rPr>
              <a:pPr eaLnBrk="1" hangingPunct="1"/>
              <a:t>13</a:t>
            </a:fld>
            <a:endParaRPr lang="de-DE">
              <a:latin typeface="Calibri" pitchFamily="34" charset="0"/>
            </a:endParaRPr>
          </a:p>
        </p:txBody>
      </p:sp>
      <p:sp>
        <p:nvSpPr>
          <p:cNvPr id="15365" name="Rectangle 3"/>
          <p:cNvSpPr>
            <a:spLocks noChangeArrowheads="1"/>
          </p:cNvSpPr>
          <p:nvPr/>
        </p:nvSpPr>
        <p:spPr bwMode="auto">
          <a:xfrm>
            <a:off x="323850" y="2781300"/>
            <a:ext cx="842486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2000" b="1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de-DE" sz="3600" b="1">
                <a:latin typeface="Calibri" pitchFamily="34" charset="0"/>
                <a:cs typeface="Calibri" pitchFamily="34" charset="0"/>
              </a:rPr>
              <a:t>4.  QUELLEN</a:t>
            </a:r>
          </a:p>
          <a:p>
            <a:pPr algn="ctr"/>
            <a:endParaRPr lang="de-DE" sz="2000" b="1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Inhaltsplatzhalter 2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4824413"/>
          </a:xfrm>
        </p:spPr>
        <p:txBody>
          <a:bodyPr/>
          <a:lstStyle/>
          <a:p>
            <a:pPr eaLnBrk="1" hangingPunct="1"/>
            <a:r>
              <a:rPr lang="en-US" smtClean="0"/>
              <a:t>Abb. 1: Schroeder A., Klarl A., Mayer P., Kroiß C.: Teaching Agile Software Development through Lab Courses, EDUCON 2012 (to appear)</a:t>
            </a:r>
          </a:p>
        </p:txBody>
      </p:sp>
      <p:sp>
        <p:nvSpPr>
          <p:cNvPr id="16387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05.04.2012</a:t>
            </a:r>
            <a:endParaRPr lang="de-DE">
              <a:latin typeface="Calibri" pitchFamily="34" charset="0"/>
            </a:endParaRPr>
          </a:p>
        </p:txBody>
      </p:sp>
      <p:sp>
        <p:nvSpPr>
          <p:cNvPr id="16388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latin typeface="Calibri" pitchFamily="34" charset="0"/>
              </a:rPr>
              <a:t>Annabelle Klarl</a:t>
            </a:r>
          </a:p>
        </p:txBody>
      </p:sp>
      <p:sp>
        <p:nvSpPr>
          <p:cNvPr id="16389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9F6700-C69F-4AC6-B09C-BDE5EEBEA0B9}" type="slidenum">
              <a:rPr lang="de-DE">
                <a:latin typeface="Calibri" pitchFamily="34" charset="0"/>
              </a:rPr>
              <a:pPr eaLnBrk="1" hangingPunct="1"/>
              <a:t>14</a:t>
            </a:fld>
            <a:endParaRPr lang="de-DE">
              <a:latin typeface="Calibri" pitchFamily="34" charset="0"/>
            </a:endParaRPr>
          </a:p>
        </p:txBody>
      </p:sp>
      <p:sp>
        <p:nvSpPr>
          <p:cNvPr id="16390" name="Titel 1"/>
          <p:cNvSpPr>
            <a:spLocks noGrp="1"/>
          </p:cNvSpPr>
          <p:nvPr>
            <p:ph type="title"/>
          </p:nvPr>
        </p:nvSpPr>
        <p:spPr>
          <a:xfrm>
            <a:off x="2484438" y="185738"/>
            <a:ext cx="6480175" cy="719137"/>
          </a:xfrm>
          <a:solidFill>
            <a:schemeClr val="bg1">
              <a:alpha val="70979"/>
            </a:schemeClr>
          </a:solidFill>
        </p:spPr>
        <p:txBody>
          <a:bodyPr/>
          <a:lstStyle/>
          <a:p>
            <a:pPr eaLnBrk="1" hangingPunct="1"/>
            <a:r>
              <a:rPr lang="en-US" smtClean="0"/>
              <a:t>QUELLEN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Inhaltsplatzhalter 1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4824413"/>
          </a:xfrm>
        </p:spPr>
        <p:txBody>
          <a:bodyPr/>
          <a:lstStyle/>
          <a:p>
            <a:pPr eaLnBrk="1" hangingPunct="1"/>
            <a:r>
              <a:rPr lang="de-DE" smtClean="0"/>
              <a:t>Strukturierung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Layout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Navigation</a:t>
            </a:r>
          </a:p>
          <a:p>
            <a:pPr eaLnBrk="1" hangingPunct="1"/>
            <a:endParaRPr lang="de-DE" smtClean="0"/>
          </a:p>
          <a:p>
            <a:pPr eaLnBrk="1" hangingPunct="1"/>
            <a:r>
              <a:rPr lang="de-DE" smtClean="0"/>
              <a:t>Quellen</a:t>
            </a:r>
          </a:p>
        </p:txBody>
      </p:sp>
      <p:sp>
        <p:nvSpPr>
          <p:cNvPr id="4099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05.04.2012</a:t>
            </a:r>
            <a:endParaRPr lang="de-DE">
              <a:latin typeface="Calibri" pitchFamily="34" charset="0"/>
            </a:endParaRPr>
          </a:p>
        </p:txBody>
      </p:sp>
      <p:sp>
        <p:nvSpPr>
          <p:cNvPr id="4100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latin typeface="Calibri" pitchFamily="34" charset="0"/>
              </a:rPr>
              <a:t>Annabelle Klarl</a:t>
            </a:r>
          </a:p>
        </p:txBody>
      </p:sp>
      <p:sp>
        <p:nvSpPr>
          <p:cNvPr id="4101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A93E76-1ADC-4D38-AD85-22DE50166039}" type="slidenum">
              <a:rPr lang="de-DE">
                <a:latin typeface="Calibri" pitchFamily="34" charset="0"/>
              </a:rPr>
              <a:pPr eaLnBrk="1" hangingPunct="1"/>
              <a:t>2</a:t>
            </a:fld>
            <a:endParaRPr lang="de-DE">
              <a:latin typeface="Calibri" pitchFamily="34" charset="0"/>
            </a:endParaRPr>
          </a:p>
        </p:txBody>
      </p:sp>
      <p:sp>
        <p:nvSpPr>
          <p:cNvPr id="4102" name="Titel 2"/>
          <p:cNvSpPr>
            <a:spLocks noGrp="1"/>
          </p:cNvSpPr>
          <p:nvPr>
            <p:ph type="title"/>
          </p:nvPr>
        </p:nvSpPr>
        <p:spPr>
          <a:xfrm>
            <a:off x="2484438" y="185738"/>
            <a:ext cx="6480175" cy="719137"/>
          </a:xfrm>
          <a:solidFill>
            <a:schemeClr val="bg1">
              <a:alpha val="70979"/>
            </a:schemeClr>
          </a:solidFill>
        </p:spPr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Datumsplatzhalter 4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05.04.2012</a:t>
            </a:r>
            <a:endParaRPr lang="de-DE">
              <a:latin typeface="Calibri" pitchFamily="34" charset="0"/>
            </a:endParaRPr>
          </a:p>
        </p:txBody>
      </p:sp>
      <p:sp>
        <p:nvSpPr>
          <p:cNvPr id="5123" name="Fußzeilenplatzhalter 5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latin typeface="Calibri" pitchFamily="34" charset="0"/>
              </a:rPr>
              <a:t>Annabelle Klarl</a:t>
            </a:r>
          </a:p>
        </p:txBody>
      </p:sp>
      <p:sp>
        <p:nvSpPr>
          <p:cNvPr id="5124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C5F261E-D327-43A6-9F4C-DC53BB645341}" type="slidenum">
              <a:rPr lang="de-DE">
                <a:latin typeface="Calibri" pitchFamily="34" charset="0"/>
              </a:rPr>
              <a:pPr eaLnBrk="1" hangingPunct="1"/>
              <a:t>3</a:t>
            </a:fld>
            <a:endParaRPr lang="de-DE">
              <a:latin typeface="Calibri" pitchFamily="34" charset="0"/>
            </a:endParaRP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323850" y="2781300"/>
            <a:ext cx="842486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2000" b="1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de-DE" sz="3600" b="1">
                <a:latin typeface="Calibri" pitchFamily="34" charset="0"/>
                <a:cs typeface="Calibri" pitchFamily="34" charset="0"/>
              </a:rPr>
              <a:t>1.  STRUKTURIERUNG</a:t>
            </a:r>
          </a:p>
          <a:p>
            <a:pPr algn="ctr"/>
            <a:endParaRPr lang="de-DE" sz="2000" b="1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Inhaltsplatzhalter 2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4824413"/>
          </a:xfrm>
        </p:spPr>
        <p:txBody>
          <a:bodyPr/>
          <a:lstStyle/>
          <a:p>
            <a:pPr eaLnBrk="1" hangingPunct="1"/>
            <a:r>
              <a:rPr lang="de-DE" smtClean="0"/>
              <a:t>Erste Ebene</a:t>
            </a:r>
          </a:p>
          <a:p>
            <a:pPr lvl="1" eaLnBrk="1" hangingPunct="1"/>
            <a:r>
              <a:rPr lang="de-DE" smtClean="0"/>
              <a:t>Zweite Ebene</a:t>
            </a:r>
          </a:p>
          <a:p>
            <a:pPr lvl="2" eaLnBrk="1" hangingPunct="1"/>
            <a:r>
              <a:rPr lang="de-DE" smtClean="0"/>
              <a:t>Dritte Ebene</a:t>
            </a:r>
          </a:p>
        </p:txBody>
      </p:sp>
      <p:sp>
        <p:nvSpPr>
          <p:cNvPr id="6147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05.04.2012</a:t>
            </a:r>
            <a:endParaRPr lang="de-DE">
              <a:latin typeface="Calibri" pitchFamily="34" charset="0"/>
            </a:endParaRPr>
          </a:p>
        </p:txBody>
      </p:sp>
      <p:sp>
        <p:nvSpPr>
          <p:cNvPr id="6148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latin typeface="Calibri" pitchFamily="34" charset="0"/>
              </a:rPr>
              <a:t>Annabelle Klarl</a:t>
            </a:r>
          </a:p>
        </p:txBody>
      </p:sp>
      <p:sp>
        <p:nvSpPr>
          <p:cNvPr id="6149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4E28C21-467D-4390-B2E5-CFEEC6FDAD2C}" type="slidenum">
              <a:rPr lang="de-DE">
                <a:latin typeface="Calibri" pitchFamily="34" charset="0"/>
              </a:rPr>
              <a:pPr eaLnBrk="1" hangingPunct="1"/>
              <a:t>4</a:t>
            </a:fld>
            <a:endParaRPr lang="de-DE">
              <a:latin typeface="Calibri" pitchFamily="34" charset="0"/>
            </a:endParaRPr>
          </a:p>
        </p:txBody>
      </p:sp>
      <p:sp>
        <p:nvSpPr>
          <p:cNvPr id="6150" name="Titel 1"/>
          <p:cNvSpPr>
            <a:spLocks noGrp="1"/>
          </p:cNvSpPr>
          <p:nvPr>
            <p:ph type="title"/>
          </p:nvPr>
        </p:nvSpPr>
        <p:spPr>
          <a:xfrm>
            <a:off x="2484438" y="185738"/>
            <a:ext cx="6480175" cy="719137"/>
          </a:xfrm>
          <a:solidFill>
            <a:schemeClr val="bg1">
              <a:alpha val="70979"/>
            </a:schemeClr>
          </a:solidFill>
        </p:spPr>
        <p:txBody>
          <a:bodyPr/>
          <a:lstStyle/>
          <a:p>
            <a:pPr eaLnBrk="1" hangingPunct="1"/>
            <a:r>
              <a:rPr lang="en-US" smtClean="0"/>
              <a:t>STRUKTURIERUNG: Ebenen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Inhaltsplatzhalter 1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4824413"/>
          </a:xfrm>
        </p:spPr>
        <p:txBody>
          <a:bodyPr/>
          <a:lstStyle/>
          <a:p>
            <a:pPr eaLnBrk="1" hangingPunct="1"/>
            <a:r>
              <a:rPr lang="de-DE" smtClean="0"/>
              <a:t>Punkte helfen Ihren Vortrag zu strukturieren.</a:t>
            </a:r>
          </a:p>
          <a:p>
            <a:pPr eaLnBrk="1" hangingPunct="1"/>
            <a:r>
              <a:rPr lang="de-DE" smtClean="0"/>
              <a:t>Punkten bringen Ihre Inhalte auf den Punkt.</a:t>
            </a:r>
          </a:p>
          <a:p>
            <a:pPr eaLnBrk="1" hangingPunct="1"/>
            <a:r>
              <a:rPr lang="de-DE" smtClean="0"/>
              <a:t>Punkte sind die Zusammenfassung Ihrer Aussagen.</a:t>
            </a:r>
          </a:p>
          <a:p>
            <a:pPr eaLnBrk="1" hangingPunct="1"/>
            <a:r>
              <a:rPr lang="de-DE" smtClean="0"/>
              <a:t>Hintergrundinfos auf Handouts o.ä.</a:t>
            </a:r>
          </a:p>
        </p:txBody>
      </p:sp>
      <p:sp>
        <p:nvSpPr>
          <p:cNvPr id="7171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05.04.2012</a:t>
            </a:r>
            <a:endParaRPr lang="de-DE">
              <a:latin typeface="Calibri" pitchFamily="34" charset="0"/>
            </a:endParaRPr>
          </a:p>
        </p:txBody>
      </p:sp>
      <p:sp>
        <p:nvSpPr>
          <p:cNvPr id="7172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latin typeface="Calibri" pitchFamily="34" charset="0"/>
              </a:rPr>
              <a:t>Annabelle Klarl</a:t>
            </a:r>
          </a:p>
        </p:txBody>
      </p:sp>
      <p:sp>
        <p:nvSpPr>
          <p:cNvPr id="7173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9AF8F9E-C208-42E9-B0FE-1DA0A823C226}" type="slidenum">
              <a:rPr lang="de-DE">
                <a:latin typeface="Calibri" pitchFamily="34" charset="0"/>
              </a:rPr>
              <a:pPr eaLnBrk="1" hangingPunct="1"/>
              <a:t>5</a:t>
            </a:fld>
            <a:endParaRPr lang="de-DE">
              <a:latin typeface="Calibri" pitchFamily="34" charset="0"/>
            </a:endParaRPr>
          </a:p>
        </p:txBody>
      </p:sp>
      <p:sp>
        <p:nvSpPr>
          <p:cNvPr id="7174" name="Titel 2"/>
          <p:cNvSpPr>
            <a:spLocks noGrp="1"/>
          </p:cNvSpPr>
          <p:nvPr>
            <p:ph type="title"/>
          </p:nvPr>
        </p:nvSpPr>
        <p:spPr>
          <a:xfrm>
            <a:off x="2484438" y="185738"/>
            <a:ext cx="6480175" cy="719137"/>
          </a:xfrm>
          <a:solidFill>
            <a:schemeClr val="bg1">
              <a:alpha val="70979"/>
            </a:schemeClr>
          </a:solidFill>
        </p:spPr>
        <p:txBody>
          <a:bodyPr/>
          <a:lstStyle/>
          <a:p>
            <a:pPr eaLnBrk="1" hangingPunct="1"/>
            <a:r>
              <a:rPr lang="en-US" smtClean="0"/>
              <a:t>STRUKTURIERUNG: Punkte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Datumsplatzhalt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05.04.2012</a:t>
            </a:r>
            <a:endParaRPr lang="de-DE">
              <a:latin typeface="Calibri" pitchFamily="34" charset="0"/>
            </a:endParaRPr>
          </a:p>
        </p:txBody>
      </p:sp>
      <p:sp>
        <p:nvSpPr>
          <p:cNvPr id="8195" name="Fußzeilenplatzhalt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latin typeface="Calibri" pitchFamily="34" charset="0"/>
              </a:rPr>
              <a:t>Annabelle Klarl</a:t>
            </a:r>
          </a:p>
        </p:txBody>
      </p:sp>
      <p:sp>
        <p:nvSpPr>
          <p:cNvPr id="8196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1D2334-6EBA-4078-A1A7-B723CB23A9EB}" type="slidenum">
              <a:rPr lang="de-DE">
                <a:latin typeface="Calibri" pitchFamily="34" charset="0"/>
              </a:rPr>
              <a:pPr eaLnBrk="1" hangingPunct="1"/>
              <a:t>6</a:t>
            </a:fld>
            <a:endParaRPr lang="de-DE">
              <a:latin typeface="Calibri" pitchFamily="34" charset="0"/>
            </a:endParaRPr>
          </a:p>
        </p:txBody>
      </p:sp>
      <p:sp>
        <p:nvSpPr>
          <p:cNvPr id="8197" name="Rectangle 3"/>
          <p:cNvSpPr>
            <a:spLocks noChangeArrowheads="1"/>
          </p:cNvSpPr>
          <p:nvPr/>
        </p:nvSpPr>
        <p:spPr bwMode="auto">
          <a:xfrm>
            <a:off x="323850" y="2781300"/>
            <a:ext cx="8424863" cy="86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de-DE" sz="2000" b="1"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de-DE" sz="3600" b="1">
                <a:latin typeface="Calibri" pitchFamily="34" charset="0"/>
                <a:cs typeface="Calibri" pitchFamily="34" charset="0"/>
              </a:rPr>
              <a:t>2.  LAYOUT</a:t>
            </a:r>
          </a:p>
          <a:p>
            <a:pPr algn="ctr"/>
            <a:endParaRPr lang="de-DE" sz="2000" b="1">
              <a:solidFill>
                <a:srgbClr val="FFFF00"/>
              </a:solidFill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Inhaltsplatzhalter 2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4824413"/>
          </a:xfrm>
        </p:spPr>
        <p:txBody>
          <a:bodyPr/>
          <a:lstStyle/>
          <a:p>
            <a:pPr eaLnBrk="1" hangingPunct="1"/>
            <a:r>
              <a:rPr lang="de-DE" smtClean="0"/>
              <a:t>Font Calibri</a:t>
            </a:r>
          </a:p>
          <a:p>
            <a:pPr eaLnBrk="1" hangingPunct="1"/>
            <a:r>
              <a:rPr lang="de-DE" smtClean="0"/>
              <a:t>Schriftgröße 24pt</a:t>
            </a:r>
          </a:p>
          <a:p>
            <a:pPr eaLnBrk="1" hangingPunct="1"/>
            <a:r>
              <a:rPr lang="de-DE" smtClean="0"/>
              <a:t>Linksbündig</a:t>
            </a:r>
          </a:p>
          <a:p>
            <a:pPr eaLnBrk="1" hangingPunct="1"/>
            <a:r>
              <a:rPr lang="de-DE" smtClean="0"/>
              <a:t>Textankerpunkt oben</a:t>
            </a:r>
          </a:p>
          <a:p>
            <a:pPr eaLnBrk="1" hangingPunct="1"/>
            <a:endParaRPr lang="en-US" smtClean="0"/>
          </a:p>
        </p:txBody>
      </p:sp>
      <p:sp>
        <p:nvSpPr>
          <p:cNvPr id="9219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05.04.2012</a:t>
            </a:r>
            <a:endParaRPr lang="de-DE">
              <a:latin typeface="Calibri" pitchFamily="34" charset="0"/>
            </a:endParaRPr>
          </a:p>
        </p:txBody>
      </p:sp>
      <p:sp>
        <p:nvSpPr>
          <p:cNvPr id="9220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latin typeface="Calibri" pitchFamily="34" charset="0"/>
              </a:rPr>
              <a:t>Annabelle Klarl</a:t>
            </a:r>
          </a:p>
        </p:txBody>
      </p:sp>
      <p:sp>
        <p:nvSpPr>
          <p:cNvPr id="9221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6C6B7D3-FC62-482E-9DFD-D1571710B4B0}" type="slidenum">
              <a:rPr lang="de-DE">
                <a:latin typeface="Calibri" pitchFamily="34" charset="0"/>
              </a:rPr>
              <a:pPr eaLnBrk="1" hangingPunct="1"/>
              <a:t>7</a:t>
            </a:fld>
            <a:endParaRPr lang="de-DE">
              <a:latin typeface="Calibri" pitchFamily="34" charset="0"/>
            </a:endParaRPr>
          </a:p>
        </p:txBody>
      </p:sp>
      <p:sp>
        <p:nvSpPr>
          <p:cNvPr id="9222" name="Titel 1"/>
          <p:cNvSpPr>
            <a:spLocks noGrp="1"/>
          </p:cNvSpPr>
          <p:nvPr>
            <p:ph type="title"/>
          </p:nvPr>
        </p:nvSpPr>
        <p:spPr>
          <a:xfrm>
            <a:off x="2484438" y="185738"/>
            <a:ext cx="6480175" cy="719137"/>
          </a:xfrm>
          <a:solidFill>
            <a:schemeClr val="bg1">
              <a:alpha val="70979"/>
            </a:schemeClr>
          </a:solidFill>
        </p:spPr>
        <p:txBody>
          <a:bodyPr/>
          <a:lstStyle/>
          <a:p>
            <a:pPr eaLnBrk="1" hangingPunct="1"/>
            <a:r>
              <a:rPr lang="en-US" smtClean="0"/>
              <a:t>LAYOUT: Schrift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Inhaltsplatzhalter 1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4824413"/>
          </a:xfrm>
        </p:spPr>
        <p:txBody>
          <a:bodyPr/>
          <a:lstStyle/>
          <a:p>
            <a:pPr eaLnBrk="1" hangingPunct="1"/>
            <a:r>
              <a:rPr lang="de-DE" smtClean="0"/>
              <a:t>Schrift schwarz auf weiß</a:t>
            </a:r>
          </a:p>
          <a:p>
            <a:pPr eaLnBrk="1" hangingPunct="1"/>
            <a:r>
              <a:rPr lang="de-DE" smtClean="0"/>
              <a:t>sonst frei wählbar</a:t>
            </a:r>
          </a:p>
          <a:p>
            <a:pPr eaLnBrk="1" hangingPunct="1"/>
            <a:endParaRPr lang="en-US" smtClean="0"/>
          </a:p>
        </p:txBody>
      </p:sp>
      <p:sp>
        <p:nvSpPr>
          <p:cNvPr id="10243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05.04.2012</a:t>
            </a:r>
            <a:endParaRPr lang="de-DE">
              <a:latin typeface="Calibri" pitchFamily="34" charset="0"/>
            </a:endParaRPr>
          </a:p>
        </p:txBody>
      </p:sp>
      <p:sp>
        <p:nvSpPr>
          <p:cNvPr id="10244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latin typeface="Calibri" pitchFamily="34" charset="0"/>
              </a:rPr>
              <a:t>Annabelle Klarl</a:t>
            </a:r>
          </a:p>
        </p:txBody>
      </p:sp>
      <p:sp>
        <p:nvSpPr>
          <p:cNvPr id="10245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387957-485A-49A9-ADE8-A7C870238A77}" type="slidenum">
              <a:rPr lang="de-DE">
                <a:latin typeface="Calibri" pitchFamily="34" charset="0"/>
              </a:rPr>
              <a:pPr eaLnBrk="1" hangingPunct="1"/>
              <a:t>8</a:t>
            </a:fld>
            <a:endParaRPr lang="de-DE">
              <a:latin typeface="Calibri" pitchFamily="34" charset="0"/>
            </a:endParaRPr>
          </a:p>
        </p:txBody>
      </p:sp>
      <p:sp>
        <p:nvSpPr>
          <p:cNvPr id="10246" name="Titel 2"/>
          <p:cNvSpPr>
            <a:spLocks noGrp="1"/>
          </p:cNvSpPr>
          <p:nvPr>
            <p:ph type="title"/>
          </p:nvPr>
        </p:nvSpPr>
        <p:spPr>
          <a:xfrm>
            <a:off x="2484438" y="185738"/>
            <a:ext cx="6480175" cy="719137"/>
          </a:xfrm>
          <a:solidFill>
            <a:schemeClr val="bg1">
              <a:alpha val="70979"/>
            </a:schemeClr>
          </a:solidFill>
        </p:spPr>
        <p:txBody>
          <a:bodyPr/>
          <a:lstStyle/>
          <a:p>
            <a:pPr eaLnBrk="1" hangingPunct="1"/>
            <a:r>
              <a:rPr lang="en-US" smtClean="0"/>
              <a:t>LAYOUT: Farben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Inhaltsplatzhalter 1"/>
          <p:cNvSpPr>
            <a:spLocks noGrp="1"/>
          </p:cNvSpPr>
          <p:nvPr>
            <p:ph idx="1"/>
          </p:nvPr>
        </p:nvSpPr>
        <p:spPr>
          <a:xfrm>
            <a:off x="323850" y="1412875"/>
            <a:ext cx="8496300" cy="4824413"/>
          </a:xfrm>
        </p:spPr>
        <p:txBody>
          <a:bodyPr/>
          <a:lstStyle/>
          <a:p>
            <a:pPr eaLnBrk="1" hangingPunct="1"/>
            <a:r>
              <a:rPr lang="de-DE" smtClean="0"/>
              <a:t>sinnvoll mit Textblöcken kombinieren</a:t>
            </a:r>
          </a:p>
          <a:p>
            <a:pPr eaLnBrk="1" hangingPunct="1"/>
            <a:r>
              <a:rPr lang="de-DE" smtClean="0"/>
              <a:t>auf lesbare Schriftgröße achten (mind. 18pt unskaliert)</a:t>
            </a:r>
          </a:p>
          <a:p>
            <a:pPr eaLnBrk="1" hangingPunct="1"/>
            <a:r>
              <a:rPr lang="de-DE" smtClean="0"/>
              <a:t>Bildreferenzen</a:t>
            </a:r>
          </a:p>
          <a:p>
            <a:pPr eaLnBrk="1" hangingPunct="1"/>
            <a:endParaRPr lang="en-US" smtClean="0"/>
          </a:p>
        </p:txBody>
      </p:sp>
      <p:sp>
        <p:nvSpPr>
          <p:cNvPr id="11267" name="Datumsplatzhalt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>
                <a:latin typeface="Calibri" pitchFamily="34" charset="0"/>
              </a:rPr>
              <a:t>05.04.2012</a:t>
            </a:r>
            <a:endParaRPr lang="de-DE">
              <a:latin typeface="Calibri" pitchFamily="34" charset="0"/>
            </a:endParaRPr>
          </a:p>
        </p:txBody>
      </p:sp>
      <p:sp>
        <p:nvSpPr>
          <p:cNvPr id="11268" name="Fußzeilenplatzhalt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DE">
                <a:latin typeface="Calibri" pitchFamily="34" charset="0"/>
              </a:rPr>
              <a:t>Annabelle Klarl</a:t>
            </a:r>
          </a:p>
        </p:txBody>
      </p:sp>
      <p:sp>
        <p:nvSpPr>
          <p:cNvPr id="11269" name="Foliennummernplatzhalt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8787BE-A10F-449F-8460-725413000A59}" type="slidenum">
              <a:rPr lang="de-DE">
                <a:latin typeface="Calibri" pitchFamily="34" charset="0"/>
              </a:rPr>
              <a:pPr eaLnBrk="1" hangingPunct="1"/>
              <a:t>9</a:t>
            </a:fld>
            <a:endParaRPr lang="de-DE">
              <a:latin typeface="Calibri" pitchFamily="34" charset="0"/>
            </a:endParaRPr>
          </a:p>
        </p:txBody>
      </p:sp>
      <p:sp>
        <p:nvSpPr>
          <p:cNvPr id="11270" name="Titel 2"/>
          <p:cNvSpPr>
            <a:spLocks noGrp="1"/>
          </p:cNvSpPr>
          <p:nvPr>
            <p:ph type="title"/>
          </p:nvPr>
        </p:nvSpPr>
        <p:spPr>
          <a:xfrm>
            <a:off x="2484438" y="185738"/>
            <a:ext cx="6480175" cy="719137"/>
          </a:xfrm>
          <a:solidFill>
            <a:schemeClr val="bg1">
              <a:alpha val="70979"/>
            </a:schemeClr>
          </a:solidFill>
        </p:spPr>
        <p:txBody>
          <a:bodyPr/>
          <a:lstStyle/>
          <a:p>
            <a:pPr eaLnBrk="1" hangingPunct="1"/>
            <a:r>
              <a:rPr lang="en-US" smtClean="0"/>
              <a:t>LAYOUT: Diagramme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design">
  <a:themeElements>
    <a:clrScheme name="PST Seminar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32A45F"/>
      </a:accent1>
      <a:accent2>
        <a:srgbClr val="99CC00"/>
      </a:accent2>
      <a:accent3>
        <a:srgbClr val="C00000"/>
      </a:accent3>
      <a:accent4>
        <a:srgbClr val="FFC000"/>
      </a:accent4>
      <a:accent5>
        <a:srgbClr val="2D2D8A"/>
      </a:accent5>
      <a:accent6>
        <a:srgbClr val="DAEDEF"/>
      </a:accent6>
      <a:hlink>
        <a:srgbClr val="32A45F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233</Words>
  <Application>Microsoft Office PowerPoint</Application>
  <PresentationFormat>Bildschirmpräsentation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15" baseType="lpstr">
      <vt:lpstr>Standarddesign</vt:lpstr>
      <vt:lpstr>PST POWERPOINT STYLEGUIDE</vt:lpstr>
      <vt:lpstr>AGENDA</vt:lpstr>
      <vt:lpstr>PowerPoint-Präsentation</vt:lpstr>
      <vt:lpstr>STRUKTURIERUNG: Ebenen</vt:lpstr>
      <vt:lpstr>STRUKTURIERUNG: Punkte</vt:lpstr>
      <vt:lpstr>PowerPoint-Präsentation</vt:lpstr>
      <vt:lpstr>LAYOUT: Schrift</vt:lpstr>
      <vt:lpstr>LAYOUT: Farben</vt:lpstr>
      <vt:lpstr>LAYOUT: Diagramme</vt:lpstr>
      <vt:lpstr>LAYOUT: Abbildungen</vt:lpstr>
      <vt:lpstr>PowerPoint-Präsentation</vt:lpstr>
      <vt:lpstr>NAVIGATION</vt:lpstr>
      <vt:lpstr>PowerPoint-Präsentation</vt:lpstr>
      <vt:lpstr>QUELLEN</vt:lpstr>
    </vt:vector>
  </TitlesOfParts>
  <Company>LMU Lehrstuhl PST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Administrator</dc:creator>
  <cp:lastModifiedBy>Annabelle Klarl</cp:lastModifiedBy>
  <cp:revision>63</cp:revision>
  <dcterms:created xsi:type="dcterms:W3CDTF">2009-04-16T19:33:02Z</dcterms:created>
  <dcterms:modified xsi:type="dcterms:W3CDTF">2012-04-12T08:00:43Z</dcterms:modified>
</cp:coreProperties>
</file>